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howGuides="1">
      <p:cViewPr varScale="1">
        <p:scale>
          <a:sx n="55" d="100"/>
          <a:sy n="55" d="100"/>
        </p:scale>
        <p:origin x="2688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2D19-D81D-43CD-96E5-57D35824FD87}" type="datetimeFigureOut">
              <a:rPr lang="en-US" smtClean="0"/>
              <a:pPr/>
              <a:t>1/7/2019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D2485-F36E-4AE4-B818-4D905F714C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2D19-D81D-43CD-96E5-57D35824FD87}" type="datetimeFigureOut">
              <a:rPr lang="en-US" smtClean="0"/>
              <a:pPr/>
              <a:t>1/7/2019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D2485-F36E-4AE4-B818-4D905F714C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2D19-D81D-43CD-96E5-57D35824FD87}" type="datetimeFigureOut">
              <a:rPr lang="en-US" smtClean="0"/>
              <a:pPr/>
              <a:t>1/7/2019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D2485-F36E-4AE4-B818-4D905F714C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2D19-D81D-43CD-96E5-57D35824FD87}" type="datetimeFigureOut">
              <a:rPr lang="en-US" smtClean="0"/>
              <a:pPr/>
              <a:t>1/7/2019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D2485-F36E-4AE4-B818-4D905F714C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2D19-D81D-43CD-96E5-57D35824FD87}" type="datetimeFigureOut">
              <a:rPr lang="en-US" smtClean="0"/>
              <a:pPr/>
              <a:t>1/7/2019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D2485-F36E-4AE4-B818-4D905F714C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2D19-D81D-43CD-96E5-57D35824FD87}" type="datetimeFigureOut">
              <a:rPr lang="en-US" smtClean="0"/>
              <a:pPr/>
              <a:t>1/7/2019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D2485-F36E-4AE4-B818-4D905F714C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2D19-D81D-43CD-96E5-57D35824FD87}" type="datetimeFigureOut">
              <a:rPr lang="en-US" smtClean="0"/>
              <a:pPr/>
              <a:t>1/7/2019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D2485-F36E-4AE4-B818-4D905F714C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2D19-D81D-43CD-96E5-57D35824FD87}" type="datetimeFigureOut">
              <a:rPr lang="en-US" smtClean="0"/>
              <a:pPr/>
              <a:t>1/7/2019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D2485-F36E-4AE4-B818-4D905F714C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2D19-D81D-43CD-96E5-57D35824FD87}" type="datetimeFigureOut">
              <a:rPr lang="en-US" smtClean="0"/>
              <a:pPr/>
              <a:t>1/7/2019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D2485-F36E-4AE4-B818-4D905F714C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2D19-D81D-43CD-96E5-57D35824FD87}" type="datetimeFigureOut">
              <a:rPr lang="en-US" smtClean="0"/>
              <a:pPr/>
              <a:t>1/7/2019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D2485-F36E-4AE4-B818-4D905F714C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2D19-D81D-43CD-96E5-57D35824FD87}" type="datetimeFigureOut">
              <a:rPr lang="en-US" smtClean="0"/>
              <a:pPr/>
              <a:t>1/7/2019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D2485-F36E-4AE4-B818-4D905F714C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A2D19-D81D-43CD-96E5-57D35824FD87}" type="datetimeFigureOut">
              <a:rPr lang="en-US" smtClean="0"/>
              <a:pPr/>
              <a:t>1/7/2019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D2485-F36E-4AE4-B818-4D905F714CF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6429" y="0"/>
            <a:ext cx="1758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The ‘aw’ Sound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357158"/>
            <a:ext cx="6858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This week we are learning words with the ‘aw’ sound.</a:t>
            </a:r>
          </a:p>
          <a:p>
            <a:endParaRPr lang="en-GB" sz="1400" dirty="0" smtClean="0">
              <a:latin typeface="Comic Sans MS" pitchFamily="66" charset="0"/>
            </a:endParaRPr>
          </a:p>
          <a:p>
            <a:r>
              <a:rPr lang="en-GB" sz="1400" dirty="0" smtClean="0">
                <a:latin typeface="Comic Sans MS" pitchFamily="66" charset="0"/>
              </a:rPr>
              <a:t>These are:</a:t>
            </a:r>
          </a:p>
        </p:txBody>
      </p:sp>
      <p:sp>
        <p:nvSpPr>
          <p:cNvPr id="20" name="Rectangle 19"/>
          <p:cNvSpPr/>
          <p:nvPr/>
        </p:nvSpPr>
        <p:spPr>
          <a:xfrm>
            <a:off x="0" y="4958271"/>
            <a:ext cx="6858000" cy="4185761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GB" sz="1400" b="1" dirty="0" smtClean="0">
                <a:latin typeface="Comic Sans MS" pitchFamily="66" charset="0"/>
              </a:rPr>
              <a:t>Cover and copy the words – practice writing them without looking at them:</a:t>
            </a:r>
          </a:p>
          <a:p>
            <a:endParaRPr lang="en-GB" sz="800" dirty="0" smtClean="0">
              <a:latin typeface="Comic Sans MS" pitchFamily="66" charset="0"/>
            </a:endParaRPr>
          </a:p>
          <a:p>
            <a:r>
              <a:rPr lang="en-GB" sz="1400" dirty="0" smtClean="0">
                <a:latin typeface="Comic Sans MS" pitchFamily="66" charset="0"/>
              </a:rPr>
              <a:t>saw	...........................................	paw   ................................................</a:t>
            </a:r>
          </a:p>
          <a:p>
            <a:endParaRPr lang="en-GB" sz="500" dirty="0" smtClean="0">
              <a:latin typeface="Comic Sans MS" pitchFamily="66" charset="0"/>
            </a:endParaRPr>
          </a:p>
          <a:p>
            <a:r>
              <a:rPr lang="en-GB" sz="1400" dirty="0" smtClean="0">
                <a:latin typeface="Comic Sans MS" pitchFamily="66" charset="0"/>
              </a:rPr>
              <a:t>raw	 ..........................................	claw  ................................................</a:t>
            </a:r>
          </a:p>
          <a:p>
            <a:endParaRPr lang="en-GB" sz="800" dirty="0" smtClean="0">
              <a:latin typeface="Comic Sans MS" pitchFamily="66" charset="0"/>
            </a:endParaRPr>
          </a:p>
          <a:p>
            <a:r>
              <a:rPr lang="en-GB" sz="1400" dirty="0" smtClean="0">
                <a:latin typeface="Comic Sans MS" pitchFamily="66" charset="0"/>
              </a:rPr>
              <a:t>jaw	 ..........................................	lawn  ................................................</a:t>
            </a:r>
          </a:p>
          <a:p>
            <a:endParaRPr lang="en-GB" sz="800" dirty="0" smtClean="0">
              <a:latin typeface="Comic Sans MS" pitchFamily="66" charset="0"/>
            </a:endParaRPr>
          </a:p>
          <a:p>
            <a:r>
              <a:rPr lang="en-GB" sz="1400" dirty="0" smtClean="0">
                <a:latin typeface="Comic Sans MS" pitchFamily="66" charset="0"/>
              </a:rPr>
              <a:t>yawn	 ..........................................	law    ................................................</a:t>
            </a:r>
          </a:p>
          <a:p>
            <a:endParaRPr lang="en-GB" sz="800" dirty="0" smtClean="0">
              <a:latin typeface="Comic Sans MS" pitchFamily="66" charset="0"/>
            </a:endParaRPr>
          </a:p>
          <a:p>
            <a:r>
              <a:rPr lang="en-GB" sz="1400" dirty="0" smtClean="0">
                <a:latin typeface="Comic Sans MS" pitchFamily="66" charset="0"/>
              </a:rPr>
              <a:t>shawl	 ..........................................	drawer .............................................</a:t>
            </a:r>
          </a:p>
          <a:p>
            <a:endParaRPr lang="en-GB" sz="1400" dirty="0" smtClean="0">
              <a:latin typeface="Comic Sans MS" pitchFamily="66" charset="0"/>
            </a:endParaRPr>
          </a:p>
          <a:p>
            <a:r>
              <a:rPr lang="en-GB" sz="1400" dirty="0" smtClean="0">
                <a:latin typeface="Comic Sans MS" pitchFamily="66" charset="0"/>
              </a:rPr>
              <a:t>Pick four of the words from the list above and write a sentence for them:</a:t>
            </a:r>
          </a:p>
          <a:p>
            <a:pPr>
              <a:tabLst>
                <a:tab pos="1619250" algn="r"/>
                <a:tab pos="3314700" algn="r"/>
                <a:tab pos="5019675" algn="r"/>
                <a:tab pos="6638925" algn="r"/>
              </a:tabLst>
            </a:pPr>
            <a:endParaRPr lang="en-GB" sz="1400" dirty="0" smtClean="0">
              <a:latin typeface="Comic Sans MS" pitchFamily="66" charset="0"/>
            </a:endParaRPr>
          </a:p>
          <a:p>
            <a:pPr>
              <a:tabLst>
                <a:tab pos="1619250" algn="r"/>
                <a:tab pos="3314700" algn="r"/>
                <a:tab pos="5019675" algn="r"/>
                <a:tab pos="6638925" algn="r"/>
              </a:tabLst>
            </a:pPr>
            <a:r>
              <a:rPr lang="en-GB" sz="1400" dirty="0" smtClean="0">
                <a:latin typeface="Comic Sans MS" pitchFamily="66" charset="0"/>
              </a:rPr>
              <a:t>......................................................................................................................................................</a:t>
            </a:r>
          </a:p>
          <a:p>
            <a:pPr>
              <a:tabLst>
                <a:tab pos="1619250" algn="r"/>
                <a:tab pos="3314700" algn="r"/>
                <a:tab pos="5019675" algn="r"/>
                <a:tab pos="6638925" algn="r"/>
              </a:tabLst>
            </a:pPr>
            <a:endParaRPr lang="en-GB" sz="1400" dirty="0" smtClean="0">
              <a:latin typeface="Comic Sans MS" pitchFamily="66" charset="0"/>
            </a:endParaRPr>
          </a:p>
          <a:p>
            <a:pPr>
              <a:tabLst>
                <a:tab pos="1619250" algn="r"/>
                <a:tab pos="3314700" algn="r"/>
                <a:tab pos="5019675" algn="r"/>
                <a:tab pos="6638925" algn="r"/>
              </a:tabLst>
            </a:pPr>
            <a:r>
              <a:rPr lang="en-GB" sz="1400" dirty="0" smtClean="0">
                <a:latin typeface="Comic Sans MS" pitchFamily="66" charset="0"/>
              </a:rPr>
              <a:t>......................................................................................................................................................</a:t>
            </a:r>
          </a:p>
          <a:p>
            <a:pPr>
              <a:tabLst>
                <a:tab pos="1619250" algn="r"/>
                <a:tab pos="3314700" algn="r"/>
                <a:tab pos="5019675" algn="r"/>
                <a:tab pos="6638925" algn="r"/>
              </a:tabLst>
            </a:pPr>
            <a:endParaRPr lang="en-GB" sz="1400" dirty="0" smtClean="0">
              <a:latin typeface="Comic Sans MS" pitchFamily="66" charset="0"/>
            </a:endParaRPr>
          </a:p>
          <a:p>
            <a:pPr>
              <a:tabLst>
                <a:tab pos="1619250" algn="r"/>
                <a:tab pos="3314700" algn="r"/>
                <a:tab pos="5019675" algn="r"/>
                <a:tab pos="6638925" algn="r"/>
              </a:tabLst>
            </a:pPr>
            <a:r>
              <a:rPr lang="en-GB" sz="1400" dirty="0" smtClean="0">
                <a:latin typeface="Comic Sans MS" pitchFamily="66" charset="0"/>
              </a:rPr>
              <a:t>......................................................................................................................................................</a:t>
            </a:r>
          </a:p>
          <a:p>
            <a:pPr>
              <a:tabLst>
                <a:tab pos="1619250" algn="r"/>
                <a:tab pos="3314700" algn="r"/>
                <a:tab pos="5019675" algn="r"/>
                <a:tab pos="6638925" algn="r"/>
              </a:tabLst>
            </a:pPr>
            <a:endParaRPr lang="en-GB" sz="1400" dirty="0" smtClean="0">
              <a:latin typeface="Comic Sans MS" pitchFamily="66" charset="0"/>
            </a:endParaRPr>
          </a:p>
          <a:p>
            <a:pPr>
              <a:tabLst>
                <a:tab pos="1619250" algn="r"/>
                <a:tab pos="3314700" algn="r"/>
                <a:tab pos="5019675" algn="r"/>
                <a:tab pos="6638925" algn="r"/>
              </a:tabLst>
            </a:pPr>
            <a:r>
              <a:rPr lang="en-GB" sz="1400" dirty="0" smtClean="0">
                <a:latin typeface="Comic Sans MS" pitchFamily="66" charset="0"/>
              </a:rPr>
              <a:t>......................................................................................................................................................</a:t>
            </a:r>
            <a:endParaRPr lang="en-GB" sz="1400" dirty="0">
              <a:latin typeface="Comic Sans MS" pitchFamily="66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0" y="1115676"/>
          <a:ext cx="6858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saw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paw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raw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claw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jaw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lawn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yawn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law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shawl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drawer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2143116" y="2571738"/>
          <a:ext cx="2714646" cy="221457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171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6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6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6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06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63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606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606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060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6060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6060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768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/>
                        <a:t>a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 smtClean="0"/>
                        <a:t>c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/>
                        <a:t>r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/>
                        <a:t>o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w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w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g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y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u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/>
                        <a:t>p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l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8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 smtClean="0"/>
                        <a:t>I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 smtClean="0"/>
                        <a:t>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/>
                        <a:t>v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/>
                        <a:t>n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h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h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a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w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l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8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 smtClean="0"/>
                        <a:t>u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 smtClean="0"/>
                        <a:t>a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y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a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c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k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l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w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c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a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8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 smtClean="0"/>
                        <a:t>q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 smtClean="0"/>
                        <a:t>w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b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e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l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a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w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n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b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w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q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8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 smtClean="0"/>
                        <a:t>e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t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h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a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z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x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m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r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8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 smtClean="0"/>
                        <a:t>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r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a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w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e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r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i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j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l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l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68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 smtClean="0"/>
                        <a:t>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f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a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e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r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h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r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h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a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b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68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 smtClean="0"/>
                        <a:t>p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a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w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l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p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t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r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j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g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/>
                        <a:t>f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/>
                        <a:t>w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0" y="1977078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Can you find them hidden in the word search below.  They might be forwards, backwards, left to right, right to left or diagonal.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162</Words>
  <Application>Microsoft Office PowerPoint</Application>
  <PresentationFormat>On-screen Show (4:3)</PresentationFormat>
  <Paragraphs>124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Sonia Pidduck</dc:creator>
  <cp:lastModifiedBy>L Shabir</cp:lastModifiedBy>
  <cp:revision>11</cp:revision>
  <dcterms:created xsi:type="dcterms:W3CDTF">2009-02-10T18:47:22Z</dcterms:created>
  <dcterms:modified xsi:type="dcterms:W3CDTF">2019-01-07T13:14:14Z</dcterms:modified>
</cp:coreProperties>
</file>